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0" r:id="rId3"/>
    <p:sldId id="264" r:id="rId4"/>
    <p:sldId id="262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1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sz="9600" dirty="0" smtClean="0">
                <a:solidFill>
                  <a:srgbClr val="FF0000"/>
                </a:solidFill>
              </a:rPr>
              <a:t>S</a:t>
            </a:r>
            <a:r>
              <a:rPr lang="en-US" altLang="ko-KR" sz="9600" dirty="0" smtClean="0">
                <a:solidFill>
                  <a:srgbClr val="00B050"/>
                </a:solidFill>
              </a:rPr>
              <a:t>D</a:t>
            </a:r>
            <a:r>
              <a:rPr lang="en-US" altLang="ko-KR" sz="9600" dirty="0" smtClean="0">
                <a:solidFill>
                  <a:srgbClr val="3333FF"/>
                </a:solidFill>
              </a:rPr>
              <a:t>A</a:t>
            </a:r>
            <a:r>
              <a:rPr lang="ko-KR" altLang="en-US" sz="9600" dirty="0" err="1" smtClean="0">
                <a:solidFill>
                  <a:schemeClr val="tx1"/>
                </a:solidFill>
              </a:rPr>
              <a:t>도슨트</a:t>
            </a:r>
            <a:r>
              <a:rPr lang="ko-KR" altLang="en-US" sz="9600" dirty="0" err="1" smtClean="0">
                <a:solidFill>
                  <a:srgbClr val="FF0000"/>
                </a:solidFill>
              </a:rPr>
              <a:t>교육</a:t>
            </a:r>
            <a:r>
              <a:rPr lang="ko-KR" altLang="en-US" sz="9600" dirty="0" smtClean="0"/>
              <a:t> </a:t>
            </a:r>
            <a:r>
              <a:rPr lang="ko-KR" altLang="en-US" sz="9600" b="1" dirty="0" smtClean="0">
                <a:solidFill>
                  <a:srgbClr val="3333FF"/>
                </a:solidFill>
              </a:rPr>
              <a:t>개강식</a:t>
            </a:r>
            <a:r>
              <a:rPr lang="ko-KR" altLang="en-US" sz="9600" b="1" dirty="0" smtClean="0"/>
              <a:t> </a:t>
            </a:r>
            <a:r>
              <a:rPr lang="ko-KR" altLang="en-US" sz="9600" b="1" dirty="0" smtClean="0">
                <a:solidFill>
                  <a:srgbClr val="3333FF"/>
                </a:solidFill>
              </a:rPr>
              <a:t>안내</a:t>
            </a:r>
            <a:endParaRPr lang="ko-KR" altLang="en-US" sz="9600" b="1" dirty="0">
              <a:solidFill>
                <a:srgbClr val="3333FF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ko-KR" sz="3200" dirty="0" smtClean="0">
                <a:solidFill>
                  <a:srgbClr val="FF0000"/>
                </a:solidFill>
              </a:rPr>
              <a:t>2019 </a:t>
            </a:r>
            <a:r>
              <a:rPr lang="ko-KR" altLang="en-US" sz="3200" dirty="0" smtClean="0">
                <a:solidFill>
                  <a:srgbClr val="FF0000"/>
                </a:solidFill>
              </a:rPr>
              <a:t>봄학기 </a:t>
            </a:r>
            <a:r>
              <a:rPr lang="en-US" altLang="ko-KR" sz="3200" dirty="0" smtClean="0">
                <a:solidFill>
                  <a:srgbClr val="FF0000"/>
                </a:solidFill>
              </a:rPr>
              <a:t>2019.3.21. </a:t>
            </a:r>
            <a:r>
              <a:rPr lang="ko-KR" altLang="en-US" sz="3200" dirty="0" smtClean="0">
                <a:solidFill>
                  <a:srgbClr val="FF0000"/>
                </a:solidFill>
              </a:rPr>
              <a:t>개강식 및 특강</a:t>
            </a:r>
            <a:endParaRPr lang="en-US" altLang="ko-KR" sz="3200" dirty="0" smtClean="0">
              <a:solidFill>
                <a:srgbClr val="FF0000"/>
              </a:solidFill>
            </a:endParaRPr>
          </a:p>
          <a:p>
            <a:endParaRPr lang="ko-KR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2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감사합니다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44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99185" y="2180492"/>
            <a:ext cx="9068586" cy="3133970"/>
          </a:xfrm>
        </p:spPr>
        <p:txBody>
          <a:bodyPr/>
          <a:lstStyle/>
          <a:p>
            <a:r>
              <a:rPr lang="en-US" altLang="ko-KR" dirty="0" err="1" smtClean="0">
                <a:solidFill>
                  <a:srgbClr val="FF0000"/>
                </a:solidFill>
              </a:rPr>
              <a:t>S</a:t>
            </a:r>
            <a:r>
              <a:rPr lang="en-US" altLang="ko-KR" dirty="0" err="1" smtClean="0">
                <a:solidFill>
                  <a:srgbClr val="00B050"/>
                </a:solidFill>
              </a:rPr>
              <a:t>d</a:t>
            </a:r>
            <a:r>
              <a:rPr lang="en-US" altLang="ko-KR" dirty="0" err="1" smtClean="0">
                <a:solidFill>
                  <a:srgbClr val="3333FF"/>
                </a:solidFill>
              </a:rPr>
              <a:t>a</a:t>
            </a:r>
            <a:r>
              <a:rPr lang="ko-KR" altLang="en-US" dirty="0" err="1" smtClean="0">
                <a:solidFill>
                  <a:srgbClr val="3333FF"/>
                </a:solidFill>
              </a:rPr>
              <a:t>도슨트교육</a:t>
            </a:r>
            <a:r>
              <a:rPr lang="ko-KR" altLang="en-US" dirty="0" smtClean="0">
                <a:solidFill>
                  <a:srgbClr val="3333FF"/>
                </a:solidFill>
              </a:rPr>
              <a:t> </a:t>
            </a:r>
            <a:r>
              <a:rPr lang="en-US" altLang="ko-KR" dirty="0" smtClean="0">
                <a:solidFill>
                  <a:srgbClr val="3333FF"/>
                </a:solidFill>
              </a:rPr>
              <a:t/>
            </a:r>
            <a:br>
              <a:rPr lang="en-US" altLang="ko-KR" dirty="0" smtClean="0">
                <a:solidFill>
                  <a:srgbClr val="3333FF"/>
                </a:solidFill>
              </a:rPr>
            </a:br>
            <a:r>
              <a:rPr lang="en-US" altLang="ko-KR" dirty="0" smtClean="0"/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2019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smtClean="0"/>
              <a:t>봄학기 교육 개강식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26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26123" y="656492"/>
            <a:ext cx="10058400" cy="607255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en-US" altLang="ko-KR" b="1" dirty="0">
                <a:solidFill>
                  <a:srgbClr val="3333FF"/>
                </a:solidFill>
              </a:rPr>
              <a:t/>
            </a:r>
            <a:br>
              <a:rPr lang="en-US" altLang="ko-KR" b="1" dirty="0">
                <a:solidFill>
                  <a:srgbClr val="3333FF"/>
                </a:solidFill>
              </a:rPr>
            </a:br>
            <a:r>
              <a:rPr lang="ko-KR" altLang="en-US" sz="6000" b="1" dirty="0" smtClean="0">
                <a:solidFill>
                  <a:schemeClr val="tx1"/>
                </a:solidFill>
              </a:rPr>
              <a:t>개강식 순서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개회 </a:t>
            </a:r>
            <a:r>
              <a:rPr lang="ko-KR" altLang="en-US" b="1" dirty="0" err="1" smtClean="0">
                <a:solidFill>
                  <a:srgbClr val="3333FF"/>
                </a:solidFill>
              </a:rPr>
              <a:t>멘트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>
                <a:solidFill>
                  <a:srgbClr val="3333FF"/>
                </a:solidFill>
              </a:rPr>
              <a:t>● </a:t>
            </a:r>
            <a:r>
              <a:rPr lang="ko-KR" altLang="en-US" b="1" dirty="0" smtClean="0">
                <a:solidFill>
                  <a:srgbClr val="3333FF"/>
                </a:solidFill>
              </a:rPr>
              <a:t>회장 인사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</a:t>
            </a:r>
            <a:r>
              <a:rPr lang="ko-KR" altLang="en-US" b="1" dirty="0" smtClean="0">
                <a:solidFill>
                  <a:srgbClr val="3333FF"/>
                </a:solidFill>
              </a:rPr>
              <a:t>명예회장 축사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>
                <a:solidFill>
                  <a:srgbClr val="3333FF"/>
                </a:solidFill>
              </a:rPr>
              <a:t>● </a:t>
            </a:r>
            <a:r>
              <a:rPr lang="ko-KR" altLang="en-US" b="1" dirty="0" smtClean="0">
                <a:solidFill>
                  <a:srgbClr val="3333FF"/>
                </a:solidFill>
              </a:rPr>
              <a:t>내빈 축사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</a:t>
            </a:r>
            <a:r>
              <a:rPr lang="ko-KR" altLang="en-US" b="1" dirty="0" smtClean="0">
                <a:solidFill>
                  <a:srgbClr val="3333FF"/>
                </a:solidFill>
              </a:rPr>
              <a:t>교육과정 안내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</a:t>
            </a:r>
            <a:r>
              <a:rPr lang="ko-KR" altLang="en-US" b="1" dirty="0" smtClean="0">
                <a:solidFill>
                  <a:srgbClr val="3333FF"/>
                </a:solidFill>
              </a:rPr>
              <a:t>폐회사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기념촬영 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en-US" altLang="ko-KR" b="1" dirty="0">
                <a:solidFill>
                  <a:srgbClr val="3333FF"/>
                </a:solidFill>
              </a:rPr>
              <a:t/>
            </a:r>
            <a:br>
              <a:rPr lang="en-US" altLang="ko-KR" b="1" dirty="0">
                <a:solidFill>
                  <a:srgbClr val="3333FF"/>
                </a:solidFill>
              </a:rPr>
            </a:b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endParaRPr lang="ko-KR" altLang="en-US" b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97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61708" y="2091262"/>
            <a:ext cx="9068586" cy="3223199"/>
          </a:xfrm>
        </p:spPr>
        <p:txBody>
          <a:bodyPr/>
          <a:lstStyle/>
          <a:p>
            <a:r>
              <a:rPr lang="en-US" altLang="ko-KR" dirty="0" err="1" smtClean="0">
                <a:solidFill>
                  <a:srgbClr val="FF0000"/>
                </a:solidFill>
              </a:rPr>
              <a:t>S</a:t>
            </a:r>
            <a:r>
              <a:rPr lang="en-US" altLang="ko-KR" dirty="0" err="1" smtClean="0">
                <a:solidFill>
                  <a:srgbClr val="00B050"/>
                </a:solidFill>
              </a:rPr>
              <a:t>d</a:t>
            </a:r>
            <a:r>
              <a:rPr lang="en-US" altLang="ko-KR" dirty="0" err="1" smtClean="0">
                <a:solidFill>
                  <a:srgbClr val="3333FF"/>
                </a:solidFill>
              </a:rPr>
              <a:t>a</a:t>
            </a:r>
            <a:r>
              <a:rPr lang="ko-KR" altLang="en-US" dirty="0" err="1" smtClean="0"/>
              <a:t>도슨트교육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개강 특강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805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66800" y="367323"/>
            <a:ext cx="10058400" cy="1646871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3333FF"/>
                </a:solidFill>
              </a:rPr>
              <a:t>3/21: </a:t>
            </a:r>
            <a:r>
              <a:rPr lang="ko-KR" altLang="en-US" b="1" dirty="0" smtClean="0">
                <a:solidFill>
                  <a:srgbClr val="3333FF"/>
                </a:solidFill>
              </a:rPr>
              <a:t>개강</a:t>
            </a:r>
            <a:r>
              <a:rPr lang="en-US" altLang="ko-KR" b="1" dirty="0" smtClean="0">
                <a:solidFill>
                  <a:srgbClr val="3333FF"/>
                </a:solidFill>
              </a:rPr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특강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66800" y="1860062"/>
            <a:ext cx="10058400" cy="439380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6600" b="1" dirty="0" smtClean="0"/>
              <a:t>  </a:t>
            </a:r>
            <a:r>
              <a:rPr lang="en-US" altLang="ko-KR" sz="6600" b="1" dirty="0" smtClean="0"/>
              <a:t>“</a:t>
            </a:r>
            <a:r>
              <a:rPr lang="ko-KR" altLang="en-US" sz="6600" b="1" dirty="0" smtClean="0"/>
              <a:t>미국 현대미술 전개와</a:t>
            </a:r>
            <a:endParaRPr lang="en-US" altLang="ko-KR" sz="6600" b="1" dirty="0" smtClean="0"/>
          </a:p>
          <a:p>
            <a:pPr marL="0" indent="0">
              <a:buNone/>
            </a:pPr>
            <a:r>
              <a:rPr lang="en-US" altLang="ko-KR" sz="6600" b="1" dirty="0"/>
              <a:t> </a:t>
            </a:r>
            <a:r>
              <a:rPr lang="en-US" altLang="ko-KR" sz="6600" b="1" dirty="0" smtClean="0"/>
              <a:t>          </a:t>
            </a:r>
            <a:r>
              <a:rPr lang="en-US" altLang="ko-KR" sz="6600" b="1" dirty="0" smtClean="0"/>
              <a:t>    </a:t>
            </a:r>
            <a:r>
              <a:rPr lang="ko-KR" altLang="en-US" sz="6600" b="1" dirty="0" smtClean="0"/>
              <a:t> </a:t>
            </a:r>
            <a:r>
              <a:rPr lang="ko-KR" altLang="en-US" sz="6600" b="1" dirty="0" smtClean="0"/>
              <a:t>작가들</a:t>
            </a:r>
            <a:r>
              <a:rPr lang="en-US" altLang="ko-KR" sz="6600" b="1" dirty="0" smtClean="0"/>
              <a:t>”</a:t>
            </a:r>
          </a:p>
          <a:p>
            <a:pPr marL="0" indent="0">
              <a:buNone/>
            </a:pPr>
            <a:endParaRPr lang="en-US" altLang="ko-KR" sz="6600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altLang="ko-KR" sz="6600" dirty="0" smtClean="0">
                <a:solidFill>
                  <a:srgbClr val="3333FF"/>
                </a:solidFill>
              </a:rPr>
              <a:t>  </a:t>
            </a:r>
            <a:r>
              <a:rPr lang="en-US" altLang="ko-KR" sz="6600" b="1" dirty="0" smtClean="0">
                <a:solidFill>
                  <a:srgbClr val="3333FF"/>
                </a:solidFill>
              </a:rPr>
              <a:t>~ </a:t>
            </a:r>
            <a:r>
              <a:rPr lang="ko-KR" altLang="en-US" sz="6600" b="1" dirty="0" err="1" smtClean="0">
                <a:solidFill>
                  <a:srgbClr val="3333FF"/>
                </a:solidFill>
              </a:rPr>
              <a:t>정택영</a:t>
            </a:r>
            <a:r>
              <a:rPr lang="ko-KR" altLang="en-US" sz="6600" b="1" dirty="0" smtClean="0">
                <a:solidFill>
                  <a:srgbClr val="3333FF"/>
                </a:solidFill>
              </a:rPr>
              <a:t> </a:t>
            </a:r>
            <a:r>
              <a:rPr lang="ko-KR" altLang="en-US" sz="6600" b="1" dirty="0" smtClean="0">
                <a:solidFill>
                  <a:srgbClr val="3333FF"/>
                </a:solidFill>
              </a:rPr>
              <a:t>교수</a:t>
            </a:r>
            <a:endParaRPr lang="en-US" altLang="ko-KR" sz="6600" b="1" dirty="0" smtClean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altLang="ko-KR" sz="6600" b="1" dirty="0" smtClean="0">
                <a:solidFill>
                  <a:srgbClr val="3333FF"/>
                </a:solidFill>
              </a:rPr>
              <a:t>  </a:t>
            </a:r>
            <a:r>
              <a:rPr lang="en-US" altLang="ko-KR" sz="6600" b="1" dirty="0" smtClean="0">
                <a:solidFill>
                  <a:srgbClr val="3333FF"/>
                </a:solidFill>
              </a:rPr>
              <a:t>  (</a:t>
            </a:r>
            <a:r>
              <a:rPr lang="ko-KR" altLang="en-US" sz="6600" b="1" dirty="0" smtClean="0">
                <a:solidFill>
                  <a:srgbClr val="3333FF"/>
                </a:solidFill>
              </a:rPr>
              <a:t>재불 작가</a:t>
            </a:r>
            <a:r>
              <a:rPr lang="en-US" altLang="ko-KR" sz="6600" b="1" dirty="0" smtClean="0">
                <a:solidFill>
                  <a:srgbClr val="3333FF"/>
                </a:solidFill>
              </a:rPr>
              <a:t>, </a:t>
            </a:r>
            <a:r>
              <a:rPr lang="ko-KR" altLang="en-US" sz="6600" b="1" dirty="0" smtClean="0">
                <a:solidFill>
                  <a:srgbClr val="3333FF"/>
                </a:solidFill>
              </a:rPr>
              <a:t>전 홍익대 교수</a:t>
            </a:r>
            <a:r>
              <a:rPr lang="en-US" altLang="ko-KR" sz="6600" b="1" dirty="0" smtClean="0">
                <a:solidFill>
                  <a:srgbClr val="3333FF"/>
                </a:solidFill>
              </a:rPr>
              <a:t>)</a:t>
            </a:r>
            <a:endParaRPr lang="ko-KR" altLang="en-US" sz="6600" b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11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61708" y="2091262"/>
            <a:ext cx="9068586" cy="3223199"/>
          </a:xfrm>
        </p:spPr>
        <p:txBody>
          <a:bodyPr/>
          <a:lstStyle/>
          <a:p>
            <a:r>
              <a:rPr lang="en-US" altLang="ko-KR" dirty="0" err="1" smtClean="0">
                <a:solidFill>
                  <a:srgbClr val="FF0000"/>
                </a:solidFill>
              </a:rPr>
              <a:t>S</a:t>
            </a:r>
            <a:r>
              <a:rPr lang="en-US" altLang="ko-KR" dirty="0" err="1" smtClean="0">
                <a:solidFill>
                  <a:srgbClr val="00B050"/>
                </a:solidFill>
              </a:rPr>
              <a:t>d</a:t>
            </a:r>
            <a:r>
              <a:rPr lang="en-US" altLang="ko-KR" dirty="0" err="1" smtClean="0">
                <a:solidFill>
                  <a:srgbClr val="3333FF"/>
                </a:solidFill>
              </a:rPr>
              <a:t>a</a:t>
            </a:r>
            <a:r>
              <a:rPr lang="en-US" altLang="ko-KR" dirty="0" smtClean="0">
                <a:solidFill>
                  <a:srgbClr val="3333FF"/>
                </a:solidFill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</a:rPr>
              <a:t>서울</a:t>
            </a:r>
            <a:r>
              <a:rPr lang="ko-KR" altLang="en-US" dirty="0" err="1" smtClean="0"/>
              <a:t>도슨트협회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회원 </a:t>
            </a:r>
            <a:r>
              <a:rPr lang="ko-KR" altLang="en-US" dirty="0" smtClean="0"/>
              <a:t>간담회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479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51169" y="617415"/>
            <a:ext cx="10058400" cy="607255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en-US" altLang="ko-KR" b="1" dirty="0">
                <a:solidFill>
                  <a:srgbClr val="3333FF"/>
                </a:solidFill>
              </a:rPr>
              <a:t/>
            </a:r>
            <a:br>
              <a:rPr lang="en-US" altLang="ko-KR" b="1" dirty="0">
                <a:solidFill>
                  <a:srgbClr val="3333FF"/>
                </a:solidFill>
              </a:rPr>
            </a:br>
            <a:r>
              <a:rPr lang="ko-KR" altLang="en-US" sz="6000" b="1" dirty="0" smtClean="0">
                <a:solidFill>
                  <a:schemeClr val="tx1"/>
                </a:solidFill>
              </a:rPr>
              <a:t>간담회 순서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안내 </a:t>
            </a:r>
            <a:r>
              <a:rPr lang="ko-KR" altLang="en-US" b="1" dirty="0" err="1" smtClean="0">
                <a:solidFill>
                  <a:srgbClr val="3333FF"/>
                </a:solidFill>
              </a:rPr>
              <a:t>멘트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>
                <a:solidFill>
                  <a:srgbClr val="3333FF"/>
                </a:solidFill>
              </a:rPr>
              <a:t>● </a:t>
            </a:r>
            <a:r>
              <a:rPr lang="ko-KR" altLang="en-US" b="1" dirty="0">
                <a:solidFill>
                  <a:srgbClr val="3333FF"/>
                </a:solidFill>
              </a:rPr>
              <a:t>경과 보고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임원 임명장</a:t>
            </a:r>
            <a:r>
              <a:rPr lang="en-US" altLang="ko-KR" b="1" dirty="0">
                <a:solidFill>
                  <a:srgbClr val="3333FF"/>
                </a:solidFill>
              </a:rPr>
              <a:t> </a:t>
            </a:r>
            <a:r>
              <a:rPr lang="ko-KR" altLang="en-US" b="1" dirty="0" smtClean="0">
                <a:solidFill>
                  <a:srgbClr val="3333FF"/>
                </a:solidFill>
              </a:rPr>
              <a:t>수여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>
                <a:solidFill>
                  <a:srgbClr val="3333FF"/>
                </a:solidFill>
              </a:rPr>
              <a:t>● </a:t>
            </a:r>
            <a:r>
              <a:rPr lang="ko-KR" altLang="en-US" b="1" dirty="0" smtClean="0">
                <a:solidFill>
                  <a:srgbClr val="3333FF"/>
                </a:solidFill>
              </a:rPr>
              <a:t>임원 인사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>
                <a:solidFill>
                  <a:srgbClr val="3333FF"/>
                </a:solidFill>
              </a:rPr>
              <a:t>● </a:t>
            </a:r>
            <a:r>
              <a:rPr lang="ko-KR" altLang="en-US" b="1" dirty="0" smtClean="0">
                <a:solidFill>
                  <a:srgbClr val="3333FF"/>
                </a:solidFill>
              </a:rPr>
              <a:t>분과위원회 소개 및 인사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</a:t>
            </a:r>
            <a:r>
              <a:rPr lang="ko-KR" altLang="en-US" b="1" dirty="0" err="1" smtClean="0">
                <a:solidFill>
                  <a:srgbClr val="3333FF"/>
                </a:solidFill>
              </a:rPr>
              <a:t>신입교육생</a:t>
            </a:r>
            <a:r>
              <a:rPr lang="ko-KR" altLang="en-US" b="1" dirty="0" smtClean="0">
                <a:solidFill>
                  <a:srgbClr val="3333FF"/>
                </a:solidFill>
              </a:rPr>
              <a:t> 소개 및 인사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다과회 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ko-KR" altLang="en-US" b="1" dirty="0" smtClean="0">
                <a:solidFill>
                  <a:srgbClr val="3333FF"/>
                </a:solidFill>
              </a:rPr>
              <a:t>● 공지사항 </a:t>
            </a: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r>
              <a:rPr lang="en-US" altLang="ko-KR" b="1" dirty="0">
                <a:solidFill>
                  <a:srgbClr val="3333FF"/>
                </a:solidFill>
              </a:rPr>
              <a:t/>
            </a:r>
            <a:br>
              <a:rPr lang="en-US" altLang="ko-KR" b="1" dirty="0">
                <a:solidFill>
                  <a:srgbClr val="3333FF"/>
                </a:solidFill>
              </a:rPr>
            </a:br>
            <a:r>
              <a:rPr lang="en-US" altLang="ko-KR" b="1" dirty="0" smtClean="0">
                <a:solidFill>
                  <a:srgbClr val="3333FF"/>
                </a:solidFill>
              </a:rPr>
              <a:t/>
            </a:r>
            <a:br>
              <a:rPr lang="en-US" altLang="ko-KR" b="1" dirty="0" smtClean="0">
                <a:solidFill>
                  <a:srgbClr val="3333FF"/>
                </a:solidFill>
              </a:rPr>
            </a:br>
            <a:endParaRPr lang="ko-KR" altLang="en-US" b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11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6738" y="320431"/>
            <a:ext cx="11715262" cy="7080738"/>
          </a:xfrm>
        </p:spPr>
        <p:txBody>
          <a:bodyPr>
            <a:noAutofit/>
          </a:bodyPr>
          <a:lstStyle/>
          <a:p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>
                <a:solidFill>
                  <a:schemeClr val="tx1"/>
                </a:solidFill>
              </a:rPr>
              <a:t/>
            </a:r>
            <a:br>
              <a:rPr lang="en-US" altLang="ko-KR" sz="3200" b="1" dirty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>
                <a:solidFill>
                  <a:schemeClr val="tx1"/>
                </a:solidFill>
              </a:rPr>
              <a:t/>
            </a:r>
            <a:br>
              <a:rPr lang="en-US" altLang="ko-KR" sz="3200" b="1" dirty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ko-KR" altLang="en-US" sz="3200" b="1" dirty="0" err="1" smtClean="0">
                <a:solidFill>
                  <a:srgbClr val="3333FF"/>
                </a:solidFill>
              </a:rPr>
              <a:t>서울도슨트협회</a:t>
            </a:r>
            <a:r>
              <a:rPr lang="ko-KR" altLang="en-US" sz="3200" b="1" dirty="0" smtClean="0">
                <a:solidFill>
                  <a:srgbClr val="3333FF"/>
                </a:solidFill>
              </a:rPr>
              <a:t> </a:t>
            </a:r>
            <a:r>
              <a:rPr lang="ko-KR" altLang="en-US" sz="4400" b="1" dirty="0" smtClean="0">
                <a:solidFill>
                  <a:schemeClr val="tx1"/>
                </a:solidFill>
              </a:rPr>
              <a:t>경과보고</a:t>
            </a:r>
            <a:r>
              <a:rPr lang="en-US" altLang="ko-KR" sz="4400" b="1" dirty="0" smtClean="0">
                <a:solidFill>
                  <a:schemeClr val="tx1"/>
                </a:solidFill>
              </a:rPr>
              <a:t/>
            </a:r>
            <a:br>
              <a:rPr lang="en-US" altLang="ko-KR" sz="4400" b="1" dirty="0" smtClean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/>
              <a:t>2016.1~ 3</a:t>
            </a:r>
            <a:r>
              <a:rPr lang="ko-KR" altLang="ko-KR" sz="3200" b="1" dirty="0"/>
              <a:t>월   </a:t>
            </a:r>
            <a:r>
              <a:rPr lang="en-US" altLang="ko-KR" sz="3200" b="1" dirty="0"/>
              <a:t>SDA</a:t>
            </a:r>
            <a:r>
              <a:rPr lang="ko-KR" altLang="ko-KR" sz="3200" b="1" dirty="0" err="1"/>
              <a:t>도슨트교육</a:t>
            </a:r>
            <a:r>
              <a:rPr lang="ko-KR" altLang="ko-KR" sz="3200" b="1" dirty="0"/>
              <a:t> </a:t>
            </a:r>
            <a:r>
              <a:rPr lang="ko-KR" altLang="ko-KR" sz="3200" b="1" dirty="0" smtClean="0"/>
              <a:t>실시</a:t>
            </a:r>
            <a:r>
              <a:rPr lang="en-US" altLang="ko-KR" sz="3200" b="1" dirty="0" smtClean="0"/>
              <a:t>, </a:t>
            </a:r>
            <a:r>
              <a:rPr lang="ko-KR" altLang="ko-KR" sz="3200" b="1" dirty="0"/>
              <a:t>서울도슨트협회 태동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b="1" dirty="0"/>
              <a:t>2016.3</a:t>
            </a:r>
            <a:r>
              <a:rPr lang="ko-KR" altLang="ko-KR" sz="3200" b="1" dirty="0"/>
              <a:t>월</a:t>
            </a:r>
            <a:r>
              <a:rPr lang="en-US" altLang="ko-KR" sz="3200" b="1" dirty="0"/>
              <a:t>      </a:t>
            </a:r>
            <a:r>
              <a:rPr lang="en-US" altLang="ko-KR" sz="3200" b="1" dirty="0" smtClean="0"/>
              <a:t>  </a:t>
            </a:r>
            <a:r>
              <a:rPr lang="en-US" altLang="ko-KR" sz="3200" b="1" dirty="0"/>
              <a:t>SCAF</a:t>
            </a:r>
            <a:r>
              <a:rPr lang="ko-KR" altLang="ko-KR" sz="3200" b="1" dirty="0"/>
              <a:t>아트페어 </a:t>
            </a:r>
            <a:r>
              <a:rPr lang="en-US" altLang="ko-KR" sz="3200" b="1" dirty="0"/>
              <a:t>SDA</a:t>
            </a:r>
            <a:r>
              <a:rPr lang="ko-KR" altLang="ko-KR" sz="3200" b="1" dirty="0"/>
              <a:t>도슨트 </a:t>
            </a:r>
            <a:r>
              <a:rPr lang="en-US" altLang="ko-KR" sz="3200" b="1" dirty="0"/>
              <a:t>50</a:t>
            </a:r>
            <a:r>
              <a:rPr lang="ko-KR" altLang="ko-KR" sz="3200" b="1" dirty="0"/>
              <a:t>여명 참여 </a:t>
            </a:r>
            <a:r>
              <a:rPr lang="en-US" altLang="ko-KR" sz="3200" dirty="0"/>
              <a:t> 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en-US" altLang="ko-KR" sz="3200" b="1" dirty="0" smtClean="0">
                <a:solidFill>
                  <a:srgbClr val="FF0000"/>
                </a:solidFill>
              </a:rPr>
              <a:t>2016.5.2        </a:t>
            </a:r>
            <a:r>
              <a:rPr lang="ko-KR" altLang="ko-KR" sz="3200" b="1" dirty="0" err="1" smtClean="0">
                <a:solidFill>
                  <a:srgbClr val="FF0000"/>
                </a:solidFill>
              </a:rPr>
              <a:t>서울도슨트협회</a:t>
            </a:r>
            <a:r>
              <a:rPr lang="en-US" altLang="ko-KR" sz="3200" b="1" dirty="0">
                <a:solidFill>
                  <a:srgbClr val="FF0000"/>
                </a:solidFill>
              </a:rPr>
              <a:t>(SDA) </a:t>
            </a:r>
            <a:r>
              <a:rPr lang="ko-KR" altLang="ko-KR" sz="3200" b="1" dirty="0">
                <a:solidFill>
                  <a:srgbClr val="FF0000"/>
                </a:solidFill>
              </a:rPr>
              <a:t>창립  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b="1" dirty="0" smtClean="0"/>
              <a:t>2016.5~11</a:t>
            </a:r>
            <a:r>
              <a:rPr lang="ko-KR" altLang="ko-KR" sz="3200" b="1" dirty="0"/>
              <a:t>월 </a:t>
            </a:r>
            <a:r>
              <a:rPr lang="en-US" altLang="ko-KR" sz="3200" b="1" dirty="0" smtClean="0"/>
              <a:t>SDA</a:t>
            </a:r>
            <a:r>
              <a:rPr lang="ko-KR" altLang="ko-KR" sz="3200" b="1" dirty="0" err="1" smtClean="0"/>
              <a:t>도슨트교육</a:t>
            </a:r>
            <a:r>
              <a:rPr lang="en-US" altLang="ko-KR" sz="3200" b="1" dirty="0" smtClean="0"/>
              <a:t> </a:t>
            </a:r>
            <a:r>
              <a:rPr lang="ko-KR" altLang="ko-KR" sz="3200" b="1" dirty="0" smtClean="0"/>
              <a:t>실시 </a:t>
            </a:r>
            <a:r>
              <a:rPr lang="en-US" altLang="ko-KR" sz="3200" dirty="0"/>
              <a:t> 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en-US" altLang="ko-KR" sz="3200" b="1" dirty="0" smtClean="0">
                <a:solidFill>
                  <a:srgbClr val="FF0000"/>
                </a:solidFill>
              </a:rPr>
              <a:t>2017.3.12      </a:t>
            </a:r>
            <a:r>
              <a:rPr lang="ko-KR" altLang="ko-KR" sz="3200" b="1" dirty="0">
                <a:solidFill>
                  <a:srgbClr val="FF0000"/>
                </a:solidFill>
              </a:rPr>
              <a:t>비영리법인 </a:t>
            </a:r>
            <a:r>
              <a:rPr lang="ko-KR" altLang="ko-KR" sz="3200" b="1" dirty="0" err="1" smtClean="0">
                <a:solidFill>
                  <a:srgbClr val="FF0000"/>
                </a:solidFill>
              </a:rPr>
              <a:t>서울도슨트</a:t>
            </a:r>
            <a:r>
              <a:rPr lang="ko-KR" altLang="en-US" sz="3200" b="1" dirty="0" err="1" smtClean="0">
                <a:solidFill>
                  <a:srgbClr val="FF0000"/>
                </a:solidFill>
              </a:rPr>
              <a:t>협회</a:t>
            </a:r>
            <a:r>
              <a:rPr lang="ko-KR" altLang="ko-KR" sz="3200" b="1" dirty="0" err="1" smtClean="0">
                <a:solidFill>
                  <a:srgbClr val="FF0000"/>
                </a:solidFill>
              </a:rPr>
              <a:t>등록</a:t>
            </a:r>
            <a:r>
              <a:rPr lang="ko-KR" altLang="ko-KR" sz="3200" b="1" dirty="0" smtClean="0">
                <a:solidFill>
                  <a:srgbClr val="FF0000"/>
                </a:solidFill>
              </a:rPr>
              <a:t> 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b="1" dirty="0"/>
              <a:t>2017.3~6</a:t>
            </a:r>
            <a:r>
              <a:rPr lang="ko-KR" altLang="ko-KR" sz="3200" b="1" dirty="0" smtClean="0"/>
              <a:t>월</a:t>
            </a:r>
            <a:r>
              <a:rPr lang="en-US" altLang="ko-KR" sz="3200" b="1" dirty="0" smtClean="0"/>
              <a:t>, </a:t>
            </a:r>
            <a:r>
              <a:rPr lang="en-US" altLang="ko-KR" sz="3200" b="1" dirty="0"/>
              <a:t>9~12</a:t>
            </a:r>
            <a:r>
              <a:rPr lang="ko-KR" altLang="ko-KR" sz="3200" b="1" dirty="0"/>
              <a:t>월</a:t>
            </a:r>
            <a:r>
              <a:rPr lang="en-US" altLang="ko-KR" sz="3200" b="1" dirty="0"/>
              <a:t>   &gt;&gt;&gt; 2017</a:t>
            </a:r>
            <a:r>
              <a:rPr lang="ko-KR" altLang="ko-KR" sz="3200" b="1" dirty="0"/>
              <a:t>년도 </a:t>
            </a:r>
            <a:r>
              <a:rPr lang="en-US" altLang="ko-KR" sz="3200" b="1" dirty="0"/>
              <a:t>SDA</a:t>
            </a:r>
            <a:r>
              <a:rPr lang="ko-KR" altLang="ko-KR" sz="3200" b="1" dirty="0" err="1" smtClean="0"/>
              <a:t>도슨트교육</a:t>
            </a:r>
            <a:r>
              <a:rPr lang="ko-KR" altLang="ko-KR" sz="3200" b="1" dirty="0" smtClean="0"/>
              <a:t> 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b="1" dirty="0" smtClean="0"/>
              <a:t>2018.3~6</a:t>
            </a:r>
            <a:r>
              <a:rPr lang="ko-KR" altLang="ko-KR" sz="3200" b="1" dirty="0" smtClean="0"/>
              <a:t>월</a:t>
            </a:r>
            <a:r>
              <a:rPr lang="en-US" altLang="ko-KR" sz="3200" b="1" dirty="0" smtClean="0"/>
              <a:t>, 9~12</a:t>
            </a:r>
            <a:r>
              <a:rPr lang="ko-KR" altLang="ko-KR" sz="3200" b="1" dirty="0"/>
              <a:t>월 </a:t>
            </a:r>
            <a:r>
              <a:rPr lang="en-US" altLang="ko-KR" sz="3200" b="1" dirty="0"/>
              <a:t>  </a:t>
            </a:r>
            <a:r>
              <a:rPr lang="en-US" altLang="ko-KR" sz="3200" b="1" dirty="0" smtClean="0"/>
              <a:t>&gt;&gt;&gt; </a:t>
            </a:r>
            <a:r>
              <a:rPr lang="en-US" altLang="ko-KR" sz="3200" b="1" dirty="0"/>
              <a:t>2018</a:t>
            </a:r>
            <a:r>
              <a:rPr lang="ko-KR" altLang="ko-KR" sz="3200" b="1" dirty="0"/>
              <a:t>년도 </a:t>
            </a:r>
            <a:r>
              <a:rPr lang="en-US" altLang="ko-KR" sz="3200" b="1" dirty="0"/>
              <a:t>SDA</a:t>
            </a:r>
            <a:r>
              <a:rPr lang="ko-KR" altLang="ko-KR" sz="3200" b="1" dirty="0" err="1" smtClean="0"/>
              <a:t>도슨트교육</a:t>
            </a:r>
            <a:r>
              <a:rPr lang="en-US" altLang="ko-KR" sz="3200" dirty="0"/>
              <a:t> 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en-US" altLang="ko-KR" sz="3200" b="1" dirty="0" smtClean="0">
                <a:solidFill>
                  <a:srgbClr val="FF0000"/>
                </a:solidFill>
              </a:rPr>
              <a:t>2019.1.24      </a:t>
            </a:r>
            <a:r>
              <a:rPr lang="en-US" altLang="ko-KR" sz="3200" b="1" dirty="0">
                <a:solidFill>
                  <a:srgbClr val="FF0000"/>
                </a:solidFill>
              </a:rPr>
              <a:t>2019</a:t>
            </a:r>
            <a:r>
              <a:rPr lang="ko-KR" altLang="ko-KR" sz="3200" b="1" dirty="0">
                <a:solidFill>
                  <a:srgbClr val="FF0000"/>
                </a:solidFill>
              </a:rPr>
              <a:t>년도 정기총회</a:t>
            </a:r>
            <a:r>
              <a:rPr lang="en-US" altLang="ko-KR" sz="3200" b="1" dirty="0">
                <a:solidFill>
                  <a:srgbClr val="FF0000"/>
                </a:solidFill>
              </a:rPr>
              <a:t>, </a:t>
            </a:r>
            <a:r>
              <a:rPr lang="ko-KR" altLang="ko-KR" sz="3200" b="1" dirty="0">
                <a:solidFill>
                  <a:srgbClr val="FF0000"/>
                </a:solidFill>
              </a:rPr>
              <a:t>신임 회장단 </a:t>
            </a:r>
            <a:r>
              <a:rPr lang="ko-KR" altLang="ko-KR" sz="3200" b="1" dirty="0" smtClean="0">
                <a:solidFill>
                  <a:srgbClr val="FF0000"/>
                </a:solidFill>
              </a:rPr>
              <a:t>취임</a:t>
            </a:r>
            <a:r>
              <a:rPr lang="en-US" altLang="ko-KR" sz="3200" b="1" dirty="0" smtClean="0"/>
              <a:t/>
            </a:r>
            <a:br>
              <a:rPr lang="en-US" altLang="ko-KR" sz="3200" b="1" dirty="0" smtClean="0"/>
            </a:br>
            <a:r>
              <a:rPr lang="en-US" altLang="ko-KR" sz="3200" b="1" dirty="0" smtClean="0"/>
              <a:t>2019.3~6</a:t>
            </a:r>
            <a:r>
              <a:rPr lang="ko-KR" altLang="ko-KR" sz="3200" b="1" dirty="0"/>
              <a:t>월 </a:t>
            </a:r>
            <a:r>
              <a:rPr lang="en-US" altLang="ko-KR" sz="3200" b="1" dirty="0"/>
              <a:t>  </a:t>
            </a:r>
            <a:r>
              <a:rPr lang="ko-KR" altLang="ko-KR" sz="3200" b="1" dirty="0" smtClean="0"/>
              <a:t>봄학기 </a:t>
            </a:r>
            <a:r>
              <a:rPr lang="en-US" altLang="ko-KR" sz="3200" b="1" dirty="0"/>
              <a:t>SDA</a:t>
            </a:r>
            <a:r>
              <a:rPr lang="ko-KR" altLang="ko-KR" sz="3200" b="1" dirty="0"/>
              <a:t>도슨트교육</a:t>
            </a:r>
            <a:r>
              <a:rPr lang="en-US" altLang="ko-KR" sz="3200" b="1" dirty="0"/>
              <a:t>, 3/21 </a:t>
            </a:r>
            <a:r>
              <a:rPr lang="ko-KR" altLang="ko-KR" sz="3200" b="1" dirty="0"/>
              <a:t>개강식</a:t>
            </a:r>
            <a:r>
              <a:rPr lang="ko-KR" altLang="ko-KR" sz="3200" dirty="0"/>
              <a:t/>
            </a:r>
            <a:br>
              <a:rPr lang="ko-KR" altLang="ko-KR" sz="3200" dirty="0"/>
            </a:br>
            <a:r>
              <a:rPr lang="en-US" altLang="ko-KR" sz="3200" b="1" dirty="0">
                <a:solidFill>
                  <a:schemeClr val="tx1"/>
                </a:solidFill>
              </a:rPr>
              <a:t/>
            </a:r>
            <a:br>
              <a:rPr lang="en-US" altLang="ko-KR" sz="3200" b="1" dirty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>
                <a:solidFill>
                  <a:schemeClr val="tx1"/>
                </a:solidFill>
              </a:rPr>
              <a:t/>
            </a:r>
            <a:br>
              <a:rPr lang="en-US" altLang="ko-KR" sz="3200" b="1" dirty="0">
                <a:solidFill>
                  <a:schemeClr val="tx1"/>
                </a:solidFill>
              </a:rPr>
            </a:br>
            <a:r>
              <a:rPr lang="ko-KR" altLang="en-US" sz="3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3200" b="1" dirty="0" smtClean="0">
                <a:solidFill>
                  <a:srgbClr val="3333FF"/>
                </a:solidFill>
              </a:rPr>
              <a:t/>
            </a:r>
            <a:br>
              <a:rPr lang="en-US" altLang="ko-KR" sz="3200" b="1" dirty="0" smtClean="0">
                <a:solidFill>
                  <a:srgbClr val="3333FF"/>
                </a:solidFill>
              </a:rPr>
            </a:br>
            <a:r>
              <a:rPr lang="en-US" altLang="ko-KR" sz="3200" b="1" dirty="0">
                <a:solidFill>
                  <a:srgbClr val="3333FF"/>
                </a:solidFill>
              </a:rPr>
              <a:t/>
            </a:r>
            <a:br>
              <a:rPr lang="en-US" altLang="ko-KR" sz="3200" b="1" dirty="0">
                <a:solidFill>
                  <a:srgbClr val="3333FF"/>
                </a:solidFill>
              </a:rPr>
            </a:br>
            <a:r>
              <a:rPr lang="en-US" altLang="ko-KR" sz="3200" b="1" dirty="0" smtClean="0">
                <a:solidFill>
                  <a:srgbClr val="3333FF"/>
                </a:solidFill>
              </a:rPr>
              <a:t/>
            </a:r>
            <a:br>
              <a:rPr lang="en-US" altLang="ko-KR" sz="3200" b="1" dirty="0" smtClean="0">
                <a:solidFill>
                  <a:srgbClr val="3333FF"/>
                </a:solidFill>
              </a:rPr>
            </a:br>
            <a:endParaRPr lang="ko-KR" altLang="en-US" sz="3200" b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94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61708" y="2008554"/>
            <a:ext cx="9068586" cy="3305907"/>
          </a:xfrm>
        </p:spPr>
        <p:txBody>
          <a:bodyPr/>
          <a:lstStyle/>
          <a:p>
            <a:r>
              <a:rPr lang="ko-KR" altLang="en-US" sz="4400" dirty="0" smtClean="0">
                <a:solidFill>
                  <a:srgbClr val="FF0000"/>
                </a:solidFill>
              </a:rPr>
              <a:t>공지사항</a:t>
            </a:r>
            <a:r>
              <a:rPr lang="en-US" altLang="ko-KR" sz="4400" dirty="0" smtClean="0">
                <a:solidFill>
                  <a:srgbClr val="3333FF"/>
                </a:solidFill>
              </a:rPr>
              <a:t/>
            </a:r>
            <a:br>
              <a:rPr lang="en-US" altLang="ko-KR" sz="4400" dirty="0" smtClean="0">
                <a:solidFill>
                  <a:srgbClr val="3333FF"/>
                </a:solidFill>
              </a:rPr>
            </a:br>
            <a:r>
              <a:rPr lang="en-US" altLang="ko-KR" sz="4400" dirty="0" smtClean="0">
                <a:solidFill>
                  <a:srgbClr val="3333FF"/>
                </a:solidFill>
              </a:rPr>
              <a:t>◘ 3/28 </a:t>
            </a:r>
            <a:r>
              <a:rPr lang="ko-KR" altLang="en-US" sz="4400" dirty="0" smtClean="0">
                <a:solidFill>
                  <a:srgbClr val="3333FF"/>
                </a:solidFill>
              </a:rPr>
              <a:t>교육 강사 </a:t>
            </a:r>
            <a:r>
              <a:rPr lang="en-US" altLang="ko-KR" sz="4400" dirty="0" smtClean="0">
                <a:solidFill>
                  <a:srgbClr val="3333FF"/>
                </a:solidFill>
              </a:rPr>
              <a:t>&gt;&gt;</a:t>
            </a:r>
            <a:r>
              <a:rPr lang="ko-KR" altLang="en-US" sz="4400" dirty="0" smtClean="0">
                <a:solidFill>
                  <a:srgbClr val="3333FF"/>
                </a:solidFill>
              </a:rPr>
              <a:t>김인애교수님</a:t>
            </a:r>
            <a:r>
              <a:rPr lang="en-US" altLang="ko-KR" sz="4400" dirty="0" smtClean="0">
                <a:solidFill>
                  <a:srgbClr val="3333FF"/>
                </a:solidFill>
              </a:rPr>
              <a:t/>
            </a:r>
            <a:br>
              <a:rPr lang="en-US" altLang="ko-KR" sz="4400" dirty="0" smtClean="0">
                <a:solidFill>
                  <a:srgbClr val="3333FF"/>
                </a:solidFill>
              </a:rPr>
            </a:br>
            <a:r>
              <a:rPr lang="en-US" altLang="ko-KR" sz="4400" dirty="0" smtClean="0">
                <a:solidFill>
                  <a:srgbClr val="3333FF"/>
                </a:solidFill>
              </a:rPr>
              <a:t/>
            </a:r>
            <a:br>
              <a:rPr lang="en-US" altLang="ko-KR" sz="4400" dirty="0" smtClean="0">
                <a:solidFill>
                  <a:srgbClr val="3333FF"/>
                </a:solidFill>
              </a:rPr>
            </a:br>
            <a:r>
              <a:rPr lang="en-US" altLang="ko-KR" sz="4400" dirty="0" smtClean="0">
                <a:solidFill>
                  <a:srgbClr val="3333FF"/>
                </a:solidFill>
              </a:rPr>
              <a:t>◘ </a:t>
            </a:r>
            <a:r>
              <a:rPr lang="ko-KR" altLang="en-US" sz="4400" dirty="0" smtClean="0">
                <a:solidFill>
                  <a:srgbClr val="3333FF"/>
                </a:solidFill>
              </a:rPr>
              <a:t>교육 신청서</a:t>
            </a:r>
            <a:r>
              <a:rPr lang="en-US" altLang="ko-KR" sz="4400" dirty="0" smtClean="0">
                <a:solidFill>
                  <a:srgbClr val="3333FF"/>
                </a:solidFill>
              </a:rPr>
              <a:t> </a:t>
            </a:r>
            <a:r>
              <a:rPr lang="ko-KR" altLang="en-US" sz="4400" dirty="0" smtClean="0">
                <a:solidFill>
                  <a:srgbClr val="3333FF"/>
                </a:solidFill>
              </a:rPr>
              <a:t>작성 바랍니다</a:t>
            </a:r>
            <a:r>
              <a:rPr lang="en-US" altLang="ko-KR" sz="4400" dirty="0" smtClean="0">
                <a:solidFill>
                  <a:srgbClr val="3333FF"/>
                </a:solidFill>
              </a:rPr>
              <a:t/>
            </a:r>
            <a:br>
              <a:rPr lang="en-US" altLang="ko-KR" sz="4400" dirty="0" smtClean="0">
                <a:solidFill>
                  <a:srgbClr val="3333FF"/>
                </a:solidFill>
              </a:rPr>
            </a:br>
            <a:r>
              <a:rPr lang="en-US" altLang="ko-KR" sz="4400" dirty="0" smtClean="0">
                <a:solidFill>
                  <a:srgbClr val="3333FF"/>
                </a:solidFill>
              </a:rPr>
              <a:t/>
            </a:r>
            <a:br>
              <a:rPr lang="en-US" altLang="ko-KR" sz="4400" dirty="0" smtClean="0">
                <a:solidFill>
                  <a:srgbClr val="3333FF"/>
                </a:solidFill>
              </a:rPr>
            </a:br>
            <a:r>
              <a:rPr lang="en-US" altLang="ko-KR" sz="4400" dirty="0" smtClean="0">
                <a:solidFill>
                  <a:srgbClr val="3333FF"/>
                </a:solidFill>
              </a:rPr>
              <a:t>◘</a:t>
            </a:r>
            <a:r>
              <a:rPr lang="ko-KR" altLang="en-US" sz="4400" dirty="0">
                <a:solidFill>
                  <a:srgbClr val="3333FF"/>
                </a:solidFill>
              </a:rPr>
              <a:t> </a:t>
            </a:r>
            <a:r>
              <a:rPr lang="ko-KR" altLang="en-US" sz="4400" dirty="0" smtClean="0">
                <a:solidFill>
                  <a:srgbClr val="3333FF"/>
                </a:solidFill>
              </a:rPr>
              <a:t>교육비 입금 금주 주말까지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1408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비누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TM03457510[[fn=비누]]</Template>
  <TotalTime>87</TotalTime>
  <Words>44</Words>
  <Application>Microsoft Office PowerPoint</Application>
  <PresentationFormat>와이드스크린</PresentationFormat>
  <Paragraphs>16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맑은 고딕</vt:lpstr>
      <vt:lpstr>Century Gothic</vt:lpstr>
      <vt:lpstr>Garamond</vt:lpstr>
      <vt:lpstr>비누</vt:lpstr>
      <vt:lpstr>SDA도슨트교육 개강식 안내</vt:lpstr>
      <vt:lpstr>Sda도슨트교육   2019 봄학기 교육 개강식</vt:lpstr>
      <vt:lpstr>  개강식 순서  ● 개회 멘트 ● 회장 인사 ● 명예회장 축사 ● 내빈 축사 ● 교육과정 안내 ● 폐회사 ● 기념촬영    </vt:lpstr>
      <vt:lpstr>Sda도슨트교육   개강 특강</vt:lpstr>
      <vt:lpstr>3/21: 개강 특강</vt:lpstr>
      <vt:lpstr>Sda 서울도슨트협회   회원 간담회</vt:lpstr>
      <vt:lpstr>  간담회 순서 ● 안내 멘트 ● 경과 보고 ● 임원 임명장 수여 ● 임원 인사 ● 분과위원회 소개 및 인사 ● 신입교육생 소개 및 인사 ● 다과회  ● 공지사항    </vt:lpstr>
      <vt:lpstr>     서울도슨트협회 경과보고  2016.1~ 3월   SDA도슨트교육 실시, 서울도슨트협회 태동 2016.3월        SCAF아트페어 SDA도슨트 50여명 참여    2016.5.2        서울도슨트협회(SDA) 창립   2016.5~11월 SDA도슨트교육 실시    2017.3.12      비영리법인 서울도슨트협회등록  2017.3~6월, 9~12월   &gt;&gt;&gt; 2017년도 SDA도슨트교육  2018.3~6월, 9~12월   &gt;&gt;&gt; 2018년도 SDA도슨트교육   2019.1.24      2019년도 정기총회, 신임 회장단 취임 2019.3~6월   봄학기 SDA도슨트교육, 3/21 개강식        </vt:lpstr>
      <vt:lpstr>공지사항 ◘ 3/28 교육 강사 &gt;&gt;김인애교수님  ◘ 교육 신청서 작성 바랍니다  ◘ 교육비 입금 금주 주말까지 </vt:lpstr>
      <vt:lpstr>감사합니다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교육 안내</dc:title>
  <dc:creator>user</dc:creator>
  <cp:lastModifiedBy>user</cp:lastModifiedBy>
  <cp:revision>9</cp:revision>
  <dcterms:created xsi:type="dcterms:W3CDTF">2018-11-08T08:17:43Z</dcterms:created>
  <dcterms:modified xsi:type="dcterms:W3CDTF">2019-03-20T11:33:22Z</dcterms:modified>
</cp:coreProperties>
</file>